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sldIdLst>
    <p:sldId id="256" r:id="rId2"/>
  </p:sldIdLst>
  <p:sldSz cx="7315200" cy="96012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855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53" d="100"/>
          <a:sy n="53" d="100"/>
        </p:scale>
        <p:origin x="-1998" y="-78"/>
      </p:cViewPr>
      <p:guideLst>
        <p:guide orient="horz" pos="3024"/>
        <p:guide pos="2304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paperBackingColor.jpg"/>
          <p:cNvPicPr>
            <a:picLocks noChangeAspect="1"/>
          </p:cNvPicPr>
          <p:nvPr/>
        </p:nvPicPr>
        <p:blipFill>
          <a:blip r:embed="rId2"/>
          <a:srcRect l="469" t="13915"/>
          <a:stretch>
            <a:fillRect/>
          </a:stretch>
        </p:blipFill>
        <p:spPr>
          <a:xfrm>
            <a:off x="1291123" y="978947"/>
            <a:ext cx="4732955" cy="5372772"/>
          </a:xfrm>
          <a:prstGeom prst="rect">
            <a:avLst/>
          </a:prstGeom>
          <a:solidFill>
            <a:srgbClr val="FFFFFF">
              <a:shade val="85000"/>
            </a:srgbClr>
          </a:solidFill>
          <a:ln w="22225" cap="sq">
            <a:solidFill>
              <a:srgbClr val="FDFDFD"/>
            </a:solidFill>
            <a:miter lim="800000"/>
          </a:ln>
          <a:effectLst>
            <a:outerShdw blurRad="57150" dist="37500" dir="7560000" sy="98000" kx="80000" ky="63000" algn="tl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783F63-98A5-DD42-A805-28EE649D631A}" type="datetimeFigureOut">
              <a:rPr lang="en-US" smtClean="0"/>
              <a:pPr/>
              <a:t>11/23/2010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67152F-5A18-5545-9B6D-F8DE340B606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67655" y="1600201"/>
            <a:ext cx="4579890" cy="2585745"/>
          </a:xfrm>
        </p:spPr>
        <p:txBody>
          <a:bodyPr vert="horz" lIns="91440" tIns="45720" rIns="91440" bIns="45720" rtlCol="0"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6000" kern="1200">
                <a:solidFill>
                  <a:schemeClr val="bg2">
                    <a:lumMod val="7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67655" y="4191897"/>
            <a:ext cx="4579890" cy="1410080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ts val="0"/>
              </a:spcBef>
              <a:buSzPct val="90000"/>
              <a:buFont typeface="Wingdings" pitchFamily="2" charset="2"/>
              <a:buNone/>
              <a:defRPr sz="2000" kern="1200">
                <a:solidFill>
                  <a:schemeClr val="bg2">
                    <a:lumMod val="7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783F63-98A5-DD42-A805-28EE649D631A}" type="datetimeFigureOut">
              <a:rPr lang="en-US" smtClean="0"/>
              <a:pPr/>
              <a:t>11/23/2010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67152F-5A18-5545-9B6D-F8DE340B606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783F63-98A5-DD42-A805-28EE649D631A}" type="datetimeFigureOut">
              <a:rPr lang="en-US" smtClean="0"/>
              <a:pPr/>
              <a:t>11/23/2010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67152F-5A18-5545-9B6D-F8DE340B606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8290" y="1600200"/>
            <a:ext cx="3046130" cy="1877882"/>
          </a:xfrm>
        </p:spPr>
        <p:txBody>
          <a:bodyPr anchor="b"/>
          <a:lstStyle>
            <a:lvl1pPr algn="ctr">
              <a:defRPr sz="44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18559" y="847166"/>
            <a:ext cx="3021178" cy="7791693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68290" y="3666341"/>
            <a:ext cx="3046130" cy="4386430"/>
          </a:xfrm>
        </p:spPr>
        <p:txBody>
          <a:bodyPr>
            <a:normAutofit/>
          </a:bodyPr>
          <a:lstStyle>
            <a:lvl1pPr marL="0" indent="0" algn="ctr">
              <a:spcBef>
                <a:spcPts val="18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783F63-98A5-DD42-A805-28EE649D631A}" type="datetimeFigureOut">
              <a:rPr lang="en-US" smtClean="0"/>
              <a:pPr/>
              <a:t>11/23/2010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67152F-5A18-5545-9B6D-F8DE340B606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783F63-98A5-DD42-A805-28EE649D631A}" type="datetimeFigureOut">
              <a:rPr lang="en-US" smtClean="0"/>
              <a:pPr/>
              <a:t>11/23/2010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67152F-5A18-5545-9B6D-F8DE340B606C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0" name="Picture 9" descr="pictureCaptionBacking.png"/>
          <p:cNvPicPr>
            <a:picLocks noChangeAspect="1"/>
          </p:cNvPicPr>
          <p:nvPr/>
        </p:nvPicPr>
        <p:blipFill>
          <a:blip r:embed="rId2"/>
          <a:srcRect l="52272" t="8889" r="5152" b="16566"/>
          <a:stretch>
            <a:fillRect/>
          </a:stretch>
        </p:blipFill>
        <p:spPr>
          <a:xfrm>
            <a:off x="3675530" y="928744"/>
            <a:ext cx="3114502" cy="7157258"/>
          </a:xfrm>
          <a:prstGeom prst="rect">
            <a:avLst/>
          </a:prstGeom>
        </p:spPr>
      </p:pic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580390" y="1600200"/>
            <a:ext cx="3034030" cy="1877882"/>
          </a:xfrm>
        </p:spPr>
        <p:txBody>
          <a:bodyPr anchor="b"/>
          <a:lstStyle>
            <a:lvl1pPr algn="ctr">
              <a:defRPr sz="44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2"/>
          </p:nvPr>
        </p:nvSpPr>
        <p:spPr>
          <a:xfrm>
            <a:off x="580390" y="3666341"/>
            <a:ext cx="3034030" cy="4386430"/>
          </a:xfrm>
        </p:spPr>
        <p:txBody>
          <a:bodyPr>
            <a:normAutofit/>
          </a:bodyPr>
          <a:lstStyle>
            <a:lvl1pPr marL="0" indent="0" algn="ctr">
              <a:spcBef>
                <a:spcPts val="18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63951" y="1210959"/>
            <a:ext cx="2737660" cy="6592824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0390" y="648055"/>
            <a:ext cx="6174740" cy="115922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80391" y="2238058"/>
            <a:ext cx="6174739" cy="6400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783F63-98A5-DD42-A805-28EE649D631A}" type="datetimeFigureOut">
              <a:rPr lang="en-US" smtClean="0"/>
              <a:pPr/>
              <a:t>11/23/2010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67152F-5A18-5545-9B6D-F8DE340B606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096000" y="960121"/>
            <a:ext cx="853440" cy="767873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80390" y="960061"/>
            <a:ext cx="5149850" cy="767510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783F63-98A5-DD42-A805-28EE649D631A}" type="datetimeFigureOut">
              <a:rPr lang="en-US" smtClean="0"/>
              <a:pPr/>
              <a:t>11/23/2010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67152F-5A18-5545-9B6D-F8DE340B606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783F63-98A5-DD42-A805-28EE649D631A}" type="datetimeFigureOut">
              <a:rPr lang="en-US" smtClean="0"/>
              <a:pPr/>
              <a:t>11/23/2010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67152F-5A18-5545-9B6D-F8DE340B606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titlePhotoBacking-r.png"/>
          <p:cNvPicPr>
            <a:picLocks noChangeAspect="1"/>
          </p:cNvPicPr>
          <p:nvPr/>
        </p:nvPicPr>
        <p:blipFill>
          <a:blip r:embed="rId2"/>
          <a:srcRect l="17353" t="9412" r="17500" b="32353"/>
          <a:stretch>
            <a:fillRect/>
          </a:stretch>
        </p:blipFill>
        <p:spPr>
          <a:xfrm>
            <a:off x="1269403" y="903643"/>
            <a:ext cx="4765638" cy="5591286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65760" y="8854440"/>
            <a:ext cx="1706880" cy="382270"/>
          </a:xfrm>
        </p:spPr>
        <p:txBody>
          <a:bodyPr/>
          <a:lstStyle>
            <a:lvl1pPr>
              <a:defRPr sz="1400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fld id="{90783F63-98A5-DD42-A805-28EE649D631A}" type="datetimeFigureOut">
              <a:rPr lang="en-US" smtClean="0"/>
              <a:pPr/>
              <a:t>11/23/2010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99360" y="8854440"/>
            <a:ext cx="2316480" cy="382270"/>
          </a:xfrm>
        </p:spPr>
        <p:txBody>
          <a:bodyPr/>
          <a:lstStyle>
            <a:lvl1pPr>
              <a:defRPr sz="1400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242560" y="8854440"/>
            <a:ext cx="1706880" cy="382270"/>
          </a:xfrm>
        </p:spPr>
        <p:txBody>
          <a:bodyPr/>
          <a:lstStyle>
            <a:lvl1pPr>
              <a:defRPr sz="1400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fld id="{5967152F-5A18-5545-9B6D-F8DE340B606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19548" y="6934200"/>
            <a:ext cx="6476104" cy="1200150"/>
          </a:xfrm>
        </p:spPr>
        <p:txBody>
          <a:bodyPr anchor="b" anchorCtr="0">
            <a:noAutofit/>
          </a:bodyPr>
          <a:lstStyle>
            <a:lvl1pPr>
              <a:defRPr sz="5400">
                <a:solidFill>
                  <a:schemeClr val="tx2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19548" y="8107680"/>
            <a:ext cx="6476104" cy="710080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800">
                <a:solidFill>
                  <a:schemeClr val="tx2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3"/>
          </p:nvPr>
        </p:nvSpPr>
        <p:spPr>
          <a:xfrm>
            <a:off x="1411834" y="1126541"/>
            <a:ext cx="4511040" cy="5120640"/>
          </a:xfrm>
        </p:spPr>
        <p:txBody>
          <a:bodyPr/>
          <a:lstStyle>
            <a:lvl1pPr>
              <a:buNone/>
              <a:defRPr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2655" y="3520440"/>
            <a:ext cx="6529892" cy="1280160"/>
          </a:xfrm>
        </p:spPr>
        <p:txBody>
          <a:bodyPr anchor="b" anchorCtr="0"/>
          <a:lstStyle>
            <a:lvl1pPr algn="ctr">
              <a:defRPr sz="5400" b="0" cap="none" baseline="0">
                <a:solidFill>
                  <a:schemeClr val="tx2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655" y="4800600"/>
            <a:ext cx="6529892" cy="981400"/>
          </a:xfrm>
        </p:spPr>
        <p:txBody>
          <a:bodyPr anchor="t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800">
                <a:solidFill>
                  <a:schemeClr val="tx2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 vert="horz" lIns="91440" tIns="45720" rIns="91440" bIns="45720" rtlCol="0" anchor="ctr"/>
          <a:lstStyle>
            <a:lvl1pPr marL="0" algn="l" defTabSz="914400" rtl="0" eaLnBrk="1" latinLnBrk="0" hangingPunct="1">
              <a:defRPr sz="1400" kern="1200">
                <a:solidFill>
                  <a:schemeClr val="tx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90783F63-98A5-DD42-A805-28EE649D631A}" type="datetimeFigureOut">
              <a:rPr lang="en-US" smtClean="0"/>
              <a:pPr/>
              <a:t>11/23/2010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 vert="horz" lIns="91440" tIns="45720" rIns="91440" bIns="45720" rtlCol="0" anchor="ctr"/>
          <a:lstStyle>
            <a:lvl1pPr marL="0" algn="ctr" defTabSz="914400" rtl="0" eaLnBrk="1" latinLnBrk="0" hangingPunct="1">
              <a:defRPr sz="1400" kern="1200">
                <a:solidFill>
                  <a:schemeClr val="tx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 vert="horz" lIns="91440" tIns="45720" rIns="91440" bIns="45720" rtlCol="0" anchor="ctr"/>
          <a:lstStyle>
            <a:lvl1pPr marL="0" algn="r" defTabSz="914400" rtl="0" eaLnBrk="1" latinLnBrk="0" hangingPunct="1">
              <a:defRPr sz="1400" kern="1200">
                <a:solidFill>
                  <a:schemeClr val="tx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5967152F-5A18-5545-9B6D-F8DE340B606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79120" y="2221454"/>
            <a:ext cx="3021178" cy="6417404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18560" y="2221454"/>
            <a:ext cx="3021178" cy="6417404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783F63-98A5-DD42-A805-28EE649D631A}" type="datetimeFigureOut">
              <a:rPr lang="en-US" smtClean="0"/>
              <a:pPr/>
              <a:t>11/23/2010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67152F-5A18-5545-9B6D-F8DE340B606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79120" y="2238059"/>
            <a:ext cx="3018790" cy="599028"/>
          </a:xfrm>
        </p:spPr>
        <p:txBody>
          <a:bodyPr anchor="b">
            <a:normAutofit/>
          </a:bodyPr>
          <a:lstStyle>
            <a:lvl1pPr marL="0" indent="0" algn="ctr">
              <a:spcBef>
                <a:spcPts val="0"/>
              </a:spcBef>
              <a:buNone/>
              <a:defRPr sz="2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79120" y="3044826"/>
            <a:ext cx="3018790" cy="5596255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716021" y="2238059"/>
            <a:ext cx="3021178" cy="599028"/>
          </a:xfrm>
        </p:spPr>
        <p:txBody>
          <a:bodyPr anchor="b">
            <a:normAutofit/>
          </a:bodyPr>
          <a:lstStyle>
            <a:lvl1pPr marL="0" indent="0" algn="ctr">
              <a:spcBef>
                <a:spcPts val="0"/>
              </a:spcBef>
              <a:buNone/>
              <a:defRPr sz="2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716021" y="3044826"/>
            <a:ext cx="3021178" cy="5596255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783F63-98A5-DD42-A805-28EE649D631A}" type="datetimeFigureOut">
              <a:rPr lang="en-US" smtClean="0"/>
              <a:pPr/>
              <a:t>11/23/2010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67152F-5A18-5545-9B6D-F8DE340B606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Content, Top and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79120" y="2221454"/>
            <a:ext cx="6165925" cy="312359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783F63-98A5-DD42-A805-28EE649D631A}" type="datetimeFigureOut">
              <a:rPr lang="en-US" smtClean="0"/>
              <a:pPr/>
              <a:t>11/23/2010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67152F-5A18-5545-9B6D-F8DE340B606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579120" y="5479838"/>
            <a:ext cx="6165925" cy="312359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79120" y="2221454"/>
            <a:ext cx="3021178" cy="6417404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783F63-98A5-DD42-A805-28EE649D631A}" type="datetimeFigureOut">
              <a:rPr lang="en-US" smtClean="0"/>
              <a:pPr/>
              <a:t>11/23/2010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67152F-5A18-5545-9B6D-F8DE340B606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3"/>
          <p:cNvSpPr>
            <a:spLocks noGrp="1"/>
          </p:cNvSpPr>
          <p:nvPr>
            <p:ph sz="half" idx="2"/>
          </p:nvPr>
        </p:nvSpPr>
        <p:spPr>
          <a:xfrm>
            <a:off x="3718560" y="2221454"/>
            <a:ext cx="3021178" cy="3125097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9" name="Content Placeholder 3"/>
          <p:cNvSpPr>
            <a:spLocks noGrp="1"/>
          </p:cNvSpPr>
          <p:nvPr>
            <p:ph sz="half" idx="14"/>
          </p:nvPr>
        </p:nvSpPr>
        <p:spPr>
          <a:xfrm>
            <a:off x="3718560" y="5478331"/>
            <a:ext cx="3021178" cy="3125097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783F63-98A5-DD42-A805-28EE649D631A}" type="datetimeFigureOut">
              <a:rPr lang="en-US" smtClean="0"/>
              <a:pPr/>
              <a:t>11/23/2010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67152F-5A18-5545-9B6D-F8DE340B606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Content Placeholder 2"/>
          <p:cNvSpPr>
            <a:spLocks noGrp="1"/>
          </p:cNvSpPr>
          <p:nvPr>
            <p:ph sz="half" idx="1"/>
          </p:nvPr>
        </p:nvSpPr>
        <p:spPr>
          <a:xfrm>
            <a:off x="579120" y="2221454"/>
            <a:ext cx="3021178" cy="3125097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Content Placeholder 3"/>
          <p:cNvSpPr>
            <a:spLocks noGrp="1"/>
          </p:cNvSpPr>
          <p:nvPr>
            <p:ph sz="half" idx="2"/>
          </p:nvPr>
        </p:nvSpPr>
        <p:spPr>
          <a:xfrm>
            <a:off x="3718560" y="2221454"/>
            <a:ext cx="3021178" cy="3125097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579120" y="5478331"/>
            <a:ext cx="3021178" cy="3125097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9" name="Content Placeholder 3"/>
          <p:cNvSpPr>
            <a:spLocks noGrp="1"/>
          </p:cNvSpPr>
          <p:nvPr>
            <p:ph sz="half" idx="14"/>
          </p:nvPr>
        </p:nvSpPr>
        <p:spPr>
          <a:xfrm>
            <a:off x="3718560" y="5478331"/>
            <a:ext cx="3021178" cy="3125097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80913" y="440971"/>
            <a:ext cx="6153375" cy="16002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/>
              <a:t>Click to edit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0913" y="2221455"/>
            <a:ext cx="6153375" cy="640079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5760" y="8898891"/>
            <a:ext cx="1706880" cy="511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90783F63-98A5-DD42-A805-28EE649D631A}" type="datetimeFigureOut">
              <a:rPr lang="en-US" smtClean="0"/>
              <a:pPr/>
              <a:t>11/23/2010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499360" y="8898891"/>
            <a:ext cx="2316480" cy="511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242560" y="8898891"/>
            <a:ext cx="1706880" cy="511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5967152F-5A18-5545-9B6D-F8DE340B606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</p:sldLayoutIdLst>
  <p:txStyles>
    <p:titleStyle>
      <a:lvl1pPr algn="ctr" defTabSz="914400" rtl="0" eaLnBrk="1" latinLnBrk="0" hangingPunct="1">
        <a:spcBef>
          <a:spcPct val="0"/>
        </a:spcBef>
        <a:buNone/>
        <a:defRPr sz="54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914400" rtl="0" eaLnBrk="1" latinLnBrk="0" hangingPunct="1">
        <a:spcBef>
          <a:spcPts val="2400"/>
        </a:spcBef>
        <a:buSzPct val="90000"/>
        <a:buFont typeface="Wingdings" pitchFamily="2" charset="2"/>
        <a:buChar char="v"/>
        <a:defRPr sz="2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914400" indent="-457200" algn="l" defTabSz="914400" rtl="0" eaLnBrk="1" latinLnBrk="0" hangingPunct="1">
        <a:spcBef>
          <a:spcPts val="1200"/>
        </a:spcBef>
        <a:buClr>
          <a:schemeClr val="bg1">
            <a:lumMod val="65000"/>
          </a:schemeClr>
        </a:buClr>
        <a:buSzPct val="90000"/>
        <a:buFont typeface="Wingdings" pitchFamily="2" charset="2"/>
        <a:buChar char="v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263650" indent="-349250" algn="l" defTabSz="914400" rtl="0" eaLnBrk="1" latinLnBrk="0" hangingPunct="1">
        <a:spcBef>
          <a:spcPts val="1200"/>
        </a:spcBef>
        <a:buSzPct val="90000"/>
        <a:buFont typeface="Wingdings" pitchFamily="2" charset="2"/>
        <a:buChar char="v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336550" algn="l" defTabSz="914400" rtl="0" eaLnBrk="1" latinLnBrk="0" hangingPunct="1">
        <a:spcBef>
          <a:spcPts val="1200"/>
        </a:spcBef>
        <a:buClr>
          <a:schemeClr val="bg1">
            <a:lumMod val="65000"/>
          </a:schemeClr>
        </a:buClr>
        <a:buSzPct val="90000"/>
        <a:buFont typeface="Wingdings" pitchFamily="2" charset="2"/>
        <a:buChar char="v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457200" algn="l" defTabSz="914400" rtl="0" eaLnBrk="1" latinLnBrk="0" hangingPunct="1">
        <a:spcBef>
          <a:spcPts val="1200"/>
        </a:spcBef>
        <a:buSzPct val="90000"/>
        <a:buFont typeface="Wingdings" pitchFamily="2" charset="2"/>
        <a:buChar char="v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817979" y="251848"/>
            <a:ext cx="580667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FFC855"/>
                </a:solidFill>
                <a:latin typeface="Eurostile"/>
                <a:cs typeface="Eurostile"/>
              </a:rPr>
              <a:t>2011-2012 Reading Challenge!</a:t>
            </a:r>
          </a:p>
          <a:p>
            <a:pPr algn="ctr"/>
            <a:r>
              <a:rPr lang="en-US" sz="3200" b="1" dirty="0" smtClean="0">
                <a:solidFill>
                  <a:schemeClr val="bg1"/>
                </a:solidFill>
                <a:latin typeface="Eurostile"/>
                <a:cs typeface="Eurostile"/>
              </a:rPr>
              <a:t>Fictional High School</a:t>
            </a:r>
            <a:endParaRPr lang="en-US" sz="3200" b="1" dirty="0">
              <a:solidFill>
                <a:schemeClr val="bg1"/>
              </a:solidFill>
              <a:latin typeface="Eurostile"/>
              <a:cs typeface="Eurostile"/>
            </a:endParaRPr>
          </a:p>
        </p:txBody>
      </p:sp>
      <p:grpSp>
        <p:nvGrpSpPr>
          <p:cNvPr id="15" name="Group 14"/>
          <p:cNvGrpSpPr/>
          <p:nvPr/>
        </p:nvGrpSpPr>
        <p:grpSpPr>
          <a:xfrm>
            <a:off x="5068844" y="2041509"/>
            <a:ext cx="2038205" cy="2116615"/>
            <a:chOff x="4835305" y="2041512"/>
            <a:chExt cx="2038205" cy="2116615"/>
          </a:xfrm>
        </p:grpSpPr>
        <p:sp>
          <p:nvSpPr>
            <p:cNvPr id="10" name="12-Point Star 9"/>
            <p:cNvSpPr/>
            <p:nvPr/>
          </p:nvSpPr>
          <p:spPr>
            <a:xfrm rot="20911245">
              <a:off x="4835305" y="2041512"/>
              <a:ext cx="2038205" cy="2116615"/>
            </a:xfrm>
            <a:prstGeom prst="star12">
              <a:avLst/>
            </a:prstGeom>
            <a:solidFill>
              <a:srgbClr val="FFC855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ectangle 7"/>
            <p:cNvSpPr/>
            <p:nvPr/>
          </p:nvSpPr>
          <p:spPr>
            <a:xfrm>
              <a:off x="4925457" y="2608395"/>
              <a:ext cx="1811160" cy="9233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dirty="0">
                  <a:solidFill>
                    <a:srgbClr val="000000"/>
                  </a:solidFill>
                  <a:latin typeface="Eurostile"/>
                  <a:cs typeface="Eurostile"/>
                </a:rPr>
                <a:t>ONE </a:t>
              </a:r>
              <a:r>
                <a:rPr lang="en-US" dirty="0" smtClean="0">
                  <a:solidFill>
                    <a:srgbClr val="000000"/>
                  </a:solidFill>
                  <a:latin typeface="Eurostile"/>
                  <a:cs typeface="Eurostile"/>
                </a:rPr>
                <a:t> </a:t>
              </a:r>
            </a:p>
            <a:p>
              <a:pPr algn="ctr"/>
              <a:r>
                <a:rPr lang="en-US" dirty="0" smtClean="0">
                  <a:solidFill>
                    <a:srgbClr val="000000"/>
                  </a:solidFill>
                  <a:latin typeface="Eurostile"/>
                  <a:cs typeface="Eurostile"/>
                </a:rPr>
                <a:t>BILLION </a:t>
              </a:r>
            </a:p>
            <a:p>
              <a:pPr algn="ctr"/>
              <a:r>
                <a:rPr lang="en-US" dirty="0" smtClean="0">
                  <a:solidFill>
                    <a:srgbClr val="000000"/>
                  </a:solidFill>
                  <a:latin typeface="Eurostile"/>
                  <a:cs typeface="Eurostile"/>
                </a:rPr>
                <a:t>WORDS</a:t>
              </a:r>
              <a:endParaRPr lang="en-US" dirty="0">
                <a:solidFill>
                  <a:srgbClr val="000000"/>
                </a:solidFill>
                <a:latin typeface="Eurostile"/>
                <a:cs typeface="Eurostile"/>
              </a:endParaRP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345166" y="1559722"/>
            <a:ext cx="4680784" cy="1902718"/>
            <a:chOff x="345166" y="1559722"/>
            <a:chExt cx="4680784" cy="1902718"/>
          </a:xfrm>
        </p:grpSpPr>
        <p:sp>
          <p:nvSpPr>
            <p:cNvPr id="12" name="Rounded Rectangle 11"/>
            <p:cNvSpPr/>
            <p:nvPr/>
          </p:nvSpPr>
          <p:spPr>
            <a:xfrm rot="169301">
              <a:off x="345166" y="1559722"/>
              <a:ext cx="4680784" cy="1857917"/>
            </a:xfrm>
            <a:prstGeom prst="roundRect">
              <a:avLst/>
            </a:prstGeom>
            <a:blipFill dpi="0" rotWithShape="1">
              <a:blip r:embed="rId2">
                <a:alphaModFix amt="72000"/>
                <a:duotone>
                  <a:schemeClr val="accent1">
                    <a:shade val="30000"/>
                    <a:alpha val="50000"/>
                    <a:satMod val="150000"/>
                  </a:schemeClr>
                  <a:schemeClr val="accent1">
                    <a:tint val="50000"/>
                    <a:alpha val="10000"/>
                    <a:satMod val="150000"/>
                  </a:schemeClr>
                </a:duotone>
              </a:blip>
              <a:srcRect/>
              <a:stretch>
                <a:fillRect/>
              </a:stretch>
            </a:blip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TextBox 10"/>
            <p:cNvSpPr txBox="1"/>
            <p:nvPr/>
          </p:nvSpPr>
          <p:spPr>
            <a:xfrm rot="229311">
              <a:off x="763974" y="1615781"/>
              <a:ext cx="3954578" cy="184665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Read One </a:t>
              </a:r>
              <a:r>
                <a:rPr lang="en-US" dirty="0" smtClean="0"/>
                <a:t>Billion </a:t>
              </a:r>
              <a:r>
                <a:rPr lang="en-US" dirty="0"/>
                <a:t>Words?!</a:t>
              </a:r>
              <a:r>
                <a:rPr lang="en-US" dirty="0" smtClean="0"/>
                <a:t>?</a:t>
              </a:r>
            </a:p>
            <a:p>
              <a:r>
                <a:rPr lang="en-US" sz="1600" i="1" dirty="0" smtClean="0"/>
                <a:t>Nothing </a:t>
              </a:r>
              <a:r>
                <a:rPr lang="en-US" sz="1600" i="1" dirty="0"/>
                <a:t>could be simpler!  Help our school meet this challenge and the whole school will be treated to a concert by a special musical guest.  The sub-school with the highest total wins a field trip to </a:t>
              </a:r>
              <a:r>
                <a:rPr lang="en-US" sz="1600" i="1" dirty="0" smtClean="0"/>
                <a:t>Kings Dominion!</a:t>
              </a:r>
              <a:endParaRPr lang="en-US" sz="1600" dirty="0"/>
            </a:p>
          </p:txBody>
        </p:sp>
      </p:grpSp>
      <p:sp>
        <p:nvSpPr>
          <p:cNvPr id="13" name="TextBox 12"/>
          <p:cNvSpPr txBox="1"/>
          <p:nvPr/>
        </p:nvSpPr>
        <p:spPr>
          <a:xfrm>
            <a:off x="706827" y="8628378"/>
            <a:ext cx="5875443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aseline="0" dirty="0" smtClean="0">
                <a:solidFill>
                  <a:srgbClr val="F8C64D"/>
                </a:solidFill>
                <a:latin typeface="Eurostile"/>
                <a:cs typeface="Eurostile"/>
              </a:rPr>
              <a:t>Stop by the Library Media Center for Details</a:t>
            </a:r>
          </a:p>
          <a:p>
            <a:pPr algn="ctr"/>
            <a:r>
              <a:rPr lang="en-US" baseline="0" dirty="0" smtClean="0">
                <a:solidFill>
                  <a:srgbClr val="F7F3E7"/>
                </a:solidFill>
                <a:latin typeface="Eurostile"/>
                <a:cs typeface="Eurostile"/>
              </a:rPr>
              <a:t>Get ready to show off your reading skills this year</a:t>
            </a:r>
            <a:r>
              <a:rPr lang="en-US" baseline="0" dirty="0" smtClean="0">
                <a:solidFill>
                  <a:srgbClr val="F7F3E7"/>
                </a:solidFill>
                <a:latin typeface="Georgia"/>
              </a:rPr>
              <a:t>!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706827" y="3592181"/>
            <a:ext cx="40688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FFC855"/>
                </a:solidFill>
              </a:rPr>
              <a:t>Title of Form </a:t>
            </a:r>
            <a:endParaRPr lang="en-US" sz="2400" b="1" dirty="0">
              <a:solidFill>
                <a:srgbClr val="FFC855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817979" y="4381954"/>
            <a:ext cx="5508176" cy="2031325"/>
          </a:xfrm>
          <a:prstGeom prst="rect">
            <a:avLst/>
          </a:prstGeom>
          <a:noFill/>
          <a:ln w="3810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C855"/>
                </a:solidFill>
              </a:rPr>
              <a:t>I grant permission for my child, </a:t>
            </a:r>
            <a:r>
              <a:rPr lang="en-US" b="1" u="sng" dirty="0" smtClean="0">
                <a:solidFill>
                  <a:srgbClr val="FFC855"/>
                </a:solidFill>
              </a:rPr>
              <a:t>**Print student’s name**</a:t>
            </a:r>
            <a:r>
              <a:rPr lang="en-US" b="1" dirty="0" smtClean="0">
                <a:solidFill>
                  <a:srgbClr val="FFC855"/>
                </a:solidFill>
              </a:rPr>
              <a:t>, to attend and participate in the One Billion Words Reading Challenge at Fictional High School and hereby release </a:t>
            </a:r>
            <a:r>
              <a:rPr lang="en-US" b="1" smtClean="0">
                <a:solidFill>
                  <a:srgbClr val="FFC855"/>
                </a:solidFill>
              </a:rPr>
              <a:t>the Fictional </a:t>
            </a:r>
            <a:r>
              <a:rPr lang="en-US" b="1" dirty="0" smtClean="0">
                <a:solidFill>
                  <a:srgbClr val="FFC855"/>
                </a:solidFill>
              </a:rPr>
              <a:t>Board of Education and all volunteers for any liability for injury to my child. (SAMPLE TEXT, can be edited for our needs)</a:t>
            </a:r>
            <a:endParaRPr lang="en-US" b="1" dirty="0">
              <a:solidFill>
                <a:srgbClr val="FFC855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817979" y="6830008"/>
            <a:ext cx="5519460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Parent/Guardian’s Name	____________________</a:t>
            </a:r>
          </a:p>
          <a:p>
            <a:r>
              <a:rPr lang="en-US" dirty="0" smtClean="0"/>
              <a:t>Parent/Guardian Signature	____________________</a:t>
            </a:r>
          </a:p>
          <a:p>
            <a:r>
              <a:rPr lang="en-US" dirty="0" smtClean="0"/>
              <a:t>Date 					____________________</a:t>
            </a:r>
          </a:p>
          <a:p>
            <a:r>
              <a:rPr lang="en-US" dirty="0" smtClean="0"/>
              <a:t>Parent/Guardian Contact Number</a:t>
            </a:r>
          </a:p>
          <a:p>
            <a:r>
              <a:rPr lang="en-US" dirty="0" smtClean="0"/>
              <a:t>						____________________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image" Target="../media/image1.jpeg"/><Relationship Id="rId4" Type="http://schemas.openxmlformats.org/officeDocument/2006/relationships/image" Target="../media/image4.jpeg"/></Relationships>
</file>

<file path=ppt/theme/theme1.xml><?xml version="1.0" encoding="utf-8"?>
<a:theme xmlns:a="http://schemas.openxmlformats.org/drawingml/2006/main" name="Ventur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Venture">
      <a:majorFont>
        <a:latin typeface="Calisto MT"/>
        <a:ea typeface=""/>
        <a:cs typeface=""/>
        <a:font script="Jpan" typeface="ＭＳ Ｐ明朝"/>
      </a:majorFont>
      <a:minorFont>
        <a:latin typeface="Calisto MT"/>
        <a:ea typeface=""/>
        <a:cs typeface=""/>
        <a:font script="Jpan" typeface="ＭＳ Ｐ明朝"/>
      </a:minorFont>
    </a:fontScheme>
    <a:fmtScheme name="Venture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30000"/>
                <a:alpha val="50000"/>
                <a:satMod val="150000"/>
              </a:schemeClr>
              <a:schemeClr val="phClr">
                <a:tint val="50000"/>
                <a:alpha val="10000"/>
                <a:satMod val="15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shade val="30000"/>
                <a:alpha val="50000"/>
                <a:satMod val="150000"/>
              </a:schemeClr>
              <a:schemeClr val="phClr">
                <a:tint val="50000"/>
                <a:alpha val="10000"/>
                <a:satMod val="150000"/>
              </a:schemeClr>
            </a:duotone>
          </a:blip>
          <a:stretch/>
        </a:blipFill>
      </a:fillStyleLst>
      <a:lnStyleLst>
        <a:ln w="1905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innerShdw blurRad="76200" dist="25400" dir="13500000">
              <a:srgbClr val="4B4B4B">
                <a:alpha val="75000"/>
              </a:srgbClr>
            </a:innerShdw>
          </a:effectLst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3">
            <a:duotone>
              <a:schemeClr val="phClr">
                <a:shade val="10000"/>
                <a:alpha val="30000"/>
                <a:satMod val="60000"/>
              </a:schemeClr>
              <a:schemeClr val="phClr">
                <a:tint val="20000"/>
                <a:alpha val="5000"/>
                <a:satMod val="300000"/>
              </a:schemeClr>
            </a:duotone>
          </a:blip>
          <a:stretch/>
        </a:blipFill>
        <a:blipFill rotWithShape="1">
          <a:blip xmlns:r="http://schemas.openxmlformats.org/officeDocument/2006/relationships" r:embed="rId4">
            <a:duotone>
              <a:schemeClr val="phClr">
                <a:shade val="30000"/>
                <a:alpha val="50000"/>
                <a:satMod val="150000"/>
              </a:schemeClr>
              <a:schemeClr val="phClr">
                <a:tint val="50000"/>
                <a:alpha val="10000"/>
                <a:satMod val="15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Venture.thmx</Template>
  <TotalTime>72</TotalTime>
  <Words>138</Words>
  <Application>Microsoft Office PowerPoint</Application>
  <PresentationFormat>Custom</PresentationFormat>
  <Paragraphs>16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Venture</vt:lpstr>
      <vt:lpstr>Slide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Valerie Jopeck</dc:creator>
  <cp:lastModifiedBy>Elise</cp:lastModifiedBy>
  <cp:revision>11</cp:revision>
  <dcterms:created xsi:type="dcterms:W3CDTF">2010-11-18T15:02:01Z</dcterms:created>
  <dcterms:modified xsi:type="dcterms:W3CDTF">2010-11-24T02:42:29Z</dcterms:modified>
</cp:coreProperties>
</file>